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2" autoAdjust="0"/>
  </p:normalViewPr>
  <p:slideViewPr>
    <p:cSldViewPr>
      <p:cViewPr>
        <p:scale>
          <a:sx n="50" d="100"/>
          <a:sy n="50" d="100"/>
        </p:scale>
        <p:origin x="-1614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9EEFD-4B56-4989-9A26-3BDFB7454B3B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7AD92-F2D5-4DB7-8742-1AECE7BB02A8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7AD92-F2D5-4DB7-8742-1AECE7BB02A8}" type="slidenum">
              <a:rPr lang="es-SV" smtClean="0"/>
              <a:pPr/>
              <a:t>2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E38653-B494-4C2E-90C4-531E4721777A}" type="datetimeFigureOut">
              <a:rPr lang="es-SV" smtClean="0"/>
              <a:pPr/>
              <a:t>18/06/2014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4290"/>
            <a:ext cx="8208912" cy="1342502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MIEMBROS DE LA JUNTA DIRECTIVA  </a:t>
            </a:r>
            <a:b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</a:br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quálitas compañía de seguros, s.a.</a:t>
            </a:r>
            <a:endParaRPr lang="es-SV" sz="3200" dirty="0">
              <a:solidFill>
                <a:schemeClr val="tx1">
                  <a:lumMod val="95000"/>
                </a:schemeClr>
              </a:solidFill>
              <a:latin typeface="Cooper Black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39553" y="1988840"/>
          <a:ext cx="8073064" cy="3560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49806"/>
                <a:gridCol w="2923258"/>
              </a:tblGrid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PROPIETARIOS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JOAQUIN BROCKMAN LOZANO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ROSA MARIA MORALES ROJAS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VICE-PRESIDENTE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DIEGO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MARTÍN MENJIVAR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SECRETARIO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SV" sz="2000" b="1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SUPLENTES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9525" marR="9525" marT="9525" marB="0" anchor="b"/>
                </a:tc>
              </a:tr>
              <a:tr h="3978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WILFRIDO JAVIER CASTILLO SANCHEZ MEJORADA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</a:rPr>
                        <a:t>RICARDO </a:t>
                      </a: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ESCAMILLA RUIZ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VICE-PRESIDENTE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OSCAR  SAMOUR  SANTILLANA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400" b="1" u="none" strike="noStrike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u="none" strike="noStrike" dirty="0" smtClean="0"/>
                        <a:t>DIRECTOR SECRETARIO</a:t>
                      </a:r>
                      <a:endParaRPr lang="es-SV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131840" y="285728"/>
            <a:ext cx="6012160" cy="1631104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MIEMBROS DE LA ALTA GERENCIA DE QUÁLITAS COMPAÑÍA DE SEGUROS, S.A.</a:t>
            </a:r>
            <a:endParaRPr lang="es-SV" sz="3200" dirty="0">
              <a:solidFill>
                <a:schemeClr val="tx1">
                  <a:lumMod val="95000"/>
                </a:schemeClr>
              </a:solidFill>
              <a:latin typeface="Cooper Black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51520" y="2564904"/>
          <a:ext cx="8712968" cy="39021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7195"/>
                <a:gridCol w="4585773"/>
              </a:tblGrid>
              <a:tr h="389632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NOMBRES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CARGO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>
                            <a:lumMod val="95000"/>
                          </a:schemeClr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9525" marR="9525" marT="9525" marB="0" anchor="b"/>
                </a:tc>
              </a:tr>
              <a:tr h="389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ROSA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MARIA MORALES ROJAS</a:t>
                      </a:r>
                      <a:endParaRPr lang="es-SV" sz="1400" b="1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 smtClean="0"/>
                        <a:t>GERENTE GENERAL</a:t>
                      </a:r>
                      <a:endParaRPr lang="es-SV" sz="1400" b="1" i="0" u="none" strike="noStrike" dirty="0">
                        <a:solidFill>
                          <a:schemeClr val="tx1"/>
                        </a:solidFill>
                        <a:latin typeface="Cooper Black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MARIO CESAR SALZAR </a:t>
                      </a:r>
                      <a:endParaRPr kumimoji="0" lang="es-SV" sz="14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SV" sz="1400" b="1" u="none" strike="noStrike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GERENTE</a:t>
                      </a:r>
                      <a:r>
                        <a:rPr kumimoji="0" lang="es-SV" sz="1400" b="1" u="none" strike="noStrike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ADMINISTRATIVO</a:t>
                      </a:r>
                      <a:endParaRPr kumimoji="0" lang="es-SV" sz="14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kern="1200" dirty="0" smtClean="0"/>
                        <a:t>RODOLFO EDGARDO PLATERO AREVALO</a:t>
                      </a:r>
                      <a:endParaRPr lang="es-SV" sz="1400" b="1" kern="1200" dirty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SV" sz="14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GERENTE DE SINIESTROS</a:t>
                      </a:r>
                      <a:endParaRPr kumimoji="0" lang="es-SV" sz="14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kern="1200" dirty="0" smtClean="0"/>
                        <a:t>PATRICIA</a:t>
                      </a:r>
                      <a:r>
                        <a:rPr lang="es-SV" sz="1400" b="1" kern="1200" baseline="0" dirty="0" smtClean="0"/>
                        <a:t> ELENA AYALA DE BUENDÍA</a:t>
                      </a:r>
                      <a:endParaRPr lang="es-SV" sz="1400" b="1" kern="1200" dirty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SV" sz="1400" b="1" u="none" strike="noStrike" kern="1200" dirty="0" smtClean="0"/>
                        <a:t>COORDINADORA DE EMISIÓN</a:t>
                      </a:r>
                      <a:endParaRPr kumimoji="0" lang="es-SV" sz="1400" b="1" u="none" strike="noStrike" kern="1200" dirty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kern="1200" dirty="0" smtClean="0"/>
                        <a:t>JOSÉ</a:t>
                      </a:r>
                      <a:r>
                        <a:rPr lang="es-SV" sz="1400" b="1" kern="1200" baseline="0" dirty="0" smtClean="0"/>
                        <a:t> NELSON GONZÁLEZ BARRERA</a:t>
                      </a:r>
                      <a:endParaRPr lang="es-SV" sz="1400" b="1" kern="1200" dirty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SV" sz="1400" b="1" u="none" strike="noStrike" kern="1200" dirty="0" smtClean="0"/>
                        <a:t>COORDINADOR DE SISTEMAS</a:t>
                      </a:r>
                      <a:endParaRPr kumimoji="0" lang="es-SV" sz="1400" b="1" u="none" strike="noStrike" kern="1200" dirty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kumimoji="0" lang="es-SV" sz="1400" b="1" u="none" strike="noStrike" kern="1200" dirty="0" smtClean="0"/>
                    </a:p>
                    <a:p>
                      <a:pPr marL="0" algn="l" defTabSz="914400" rtl="0" eaLnBrk="1" fontAlgn="b" latinLnBrk="0" hangingPunct="1"/>
                      <a:r>
                        <a:rPr kumimoji="0" lang="es-SV" sz="1400" b="1" u="none" strike="noStrike" kern="1200" dirty="0" smtClean="0"/>
                        <a:t>REYNA  DE MAZARIEGO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u="none" strike="noStrike" kern="12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u="none" strike="noStrike" kern="1200" dirty="0" smtClean="0"/>
                        <a:t>REPRESENTANTE DE OFICINA SANTA ANA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395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kumimoji="0" lang="es-SV" sz="1400" b="1" u="none" strike="noStrike" kern="1200" dirty="0" smtClean="0"/>
                    </a:p>
                    <a:p>
                      <a:pPr marL="0" algn="l" defTabSz="914400" rtl="0" eaLnBrk="1" fontAlgn="b" latinLnBrk="0" hangingPunct="1"/>
                      <a:r>
                        <a:rPr kumimoji="0" lang="es-SV" sz="1400" b="1" u="none" strike="noStrike" kern="1200" dirty="0" smtClean="0"/>
                        <a:t>CINTHYA NOLASCO MARTÍNEZ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u="none" strike="noStrike" kern="12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u="none" strike="noStrike" kern="1200" dirty="0" smtClean="0"/>
                        <a:t>REPRESENTANTE DE OFICINA SAN MIGUEL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8037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u="none" strike="noStrike" kern="1200" dirty="0" smtClean="0"/>
                        <a:t>JOSÉ WILLIAM</a:t>
                      </a:r>
                      <a:r>
                        <a:rPr kumimoji="0" lang="es-SV" sz="1400" b="1" u="none" strike="noStrike" kern="1200" baseline="0" dirty="0" smtClean="0"/>
                        <a:t> PEREIRA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SV" sz="1400" b="1" u="none" strike="noStrike" kern="1200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400" b="1" u="none" strike="noStrike" kern="1200" dirty="0" smtClean="0"/>
                        <a:t>REPRESENTANTE ODQ SAN FRANCISCO GOTERA</a:t>
                      </a:r>
                      <a:endParaRPr kumimoji="0" lang="es-SV" sz="1400" b="1" u="none" strike="noStrike" kern="1200" dirty="0" smtClean="0">
                        <a:solidFill>
                          <a:schemeClr val="tx1"/>
                        </a:solidFill>
                        <a:latin typeface="Cooper Black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761" y="548680"/>
            <a:ext cx="147195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ersonalizado 5">
      <a:dk1>
        <a:sysClr val="windowText" lastClr="000000"/>
      </a:dk1>
      <a:lt1>
        <a:sysClr val="window" lastClr="FFFFFF"/>
      </a:lt1>
      <a:dk2>
        <a:srgbClr val="90C6F6"/>
      </a:dk2>
      <a:lt2>
        <a:srgbClr val="9BCBF7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114</TotalTime>
  <Words>115</Words>
  <Application>Microsoft Office PowerPoint</Application>
  <PresentationFormat>Presentación en pantalla (4:3)</PresentationFormat>
  <Paragraphs>44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Vértice</vt:lpstr>
      <vt:lpstr>MIEMBROS DE LA JUNTA DIRECTIVA   quálitas compañía de seguros, s.a.</vt:lpstr>
      <vt:lpstr>MIEMBROS DE LA ALTA GERENCIA DE QUÁLITAS COMPAÑÍA DE SEGUROS, S.A.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JUNTA DIRECTIVA</dc:title>
  <dc:creator>elsalvador17</dc:creator>
  <cp:lastModifiedBy>El Salvador 14</cp:lastModifiedBy>
  <cp:revision>21</cp:revision>
  <dcterms:created xsi:type="dcterms:W3CDTF">2013-03-26T23:49:02Z</dcterms:created>
  <dcterms:modified xsi:type="dcterms:W3CDTF">2014-06-18T21:53:06Z</dcterms:modified>
</cp:coreProperties>
</file>