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s-S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02" autoAdjust="0"/>
  </p:normalViewPr>
  <p:slideViewPr>
    <p:cSldViewPr>
      <p:cViewPr>
        <p:scale>
          <a:sx n="90" d="100"/>
          <a:sy n="90" d="100"/>
        </p:scale>
        <p:origin x="-918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9EEFD-4B56-4989-9A26-3BDFB7454B3B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7AD92-F2D5-4DB7-8742-1AECE7BB02A8}" type="slidenum">
              <a:rPr lang="es-SV" smtClean="0"/>
              <a:pPr/>
              <a:t>‹Nº›</a:t>
            </a:fld>
            <a:endParaRPr lang="es-S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SV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7AD92-F2D5-4DB7-8742-1AECE7BB02A8}" type="slidenum">
              <a:rPr lang="es-SV" smtClean="0"/>
              <a:pPr/>
              <a:t>2</a:t>
            </a:fld>
            <a:endParaRPr lang="es-S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E38653-B494-4C2E-90C4-531E4721777A}" type="datetimeFigureOut">
              <a:rPr lang="es-SV" smtClean="0"/>
              <a:pPr/>
              <a:t>23/06/2016</a:t>
            </a:fld>
            <a:endParaRPr lang="es-SV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SV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339786-25DA-4207-80AD-F8538F1E596F}" type="slidenum">
              <a:rPr lang="es-SV" smtClean="0"/>
              <a:pPr/>
              <a:t>‹Nº›</a:t>
            </a:fld>
            <a:endParaRPr lang="es-SV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214290"/>
            <a:ext cx="8208912" cy="1342502"/>
          </a:xfrm>
        </p:spPr>
        <p:txBody>
          <a:bodyPr>
            <a:normAutofit fontScale="90000"/>
          </a:bodyPr>
          <a:lstStyle/>
          <a:p>
            <a:pPr algn="ctr"/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MIEMBROS DE LA JUNTA DIRECTIVA  </a:t>
            </a:r>
            <a:b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</a:br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quálitas compañía de seguros, s.a.</a:t>
            </a:r>
            <a:endParaRPr lang="es-SV" sz="3200" dirty="0">
              <a:solidFill>
                <a:schemeClr val="tx1">
                  <a:lumMod val="95000"/>
                </a:schemeClr>
              </a:solidFill>
              <a:latin typeface="Cooper Black" pitchFamily="18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539553" y="1988840"/>
          <a:ext cx="8073064" cy="35603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9806"/>
                <a:gridCol w="2923258"/>
              </a:tblGrid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PROPIETARIOS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CARGO</a:t>
                      </a: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JOAQUIN BROCKMAN LOZANO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</a:rPr>
                        <a:t>RODOLFO EDGARDO</a:t>
                      </a:r>
                      <a:r>
                        <a:rPr lang="es-SV" sz="1400" b="1" baseline="0" dirty="0" smtClean="0">
                          <a:solidFill>
                            <a:schemeClr val="tx1"/>
                          </a:solidFill>
                        </a:rPr>
                        <a:t> PLATERO AREVALO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VICE-PRESIDENTE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DIEGO</a:t>
                      </a:r>
                      <a:r>
                        <a:rPr lang="es-SV" sz="14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MARTÍN MENJIVAR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SECRETARIO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es-SV" sz="2000" b="1" u="none" strike="noStrike" kern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 smtClean="0">
                          <a:ln w="635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SUPLENTES</a:t>
                      </a:r>
                      <a:endParaRPr kumimoji="0" lang="es-SV" sz="2200" b="1" kern="1200" cap="all" baseline="0" dirty="0">
                        <a:ln w="6350"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127000" dist="200000" dir="27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Cooper Black" pitchFamily="18" charset="0"/>
                        <a:ea typeface="+mj-ea"/>
                        <a:cs typeface="+mj-cs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s-SV" sz="2200" b="1" kern="1200" cap="all" baseline="0" dirty="0">
                          <a:ln w="6350">
                            <a:noFill/>
                          </a:ln>
                          <a:solidFill>
                            <a:schemeClr val="tx1">
                              <a:lumMod val="95000"/>
                            </a:schemeClr>
                          </a:solidFill>
                          <a:effectLst>
                            <a:outerShdw blurRad="127000" dist="200000" dir="27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oper Black" pitchFamily="18" charset="0"/>
                          <a:ea typeface="+mj-ea"/>
                          <a:cs typeface="+mj-cs"/>
                        </a:rPr>
                        <a:t>CARGO</a:t>
                      </a:r>
                    </a:p>
                  </a:txBody>
                  <a:tcPr marL="9525" marR="9525" marT="9525" marB="0" anchor="b"/>
                </a:tc>
              </a:tr>
              <a:tr h="3978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>
                          <a:solidFill>
                            <a:schemeClr val="tx1"/>
                          </a:solidFill>
                        </a:rPr>
                        <a:t>WILFRIDO JAVIER CASTILLO SANCHEZ MEJORADA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</a:rPr>
                        <a:t>ROSA MARIA MORALES ROJAS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SV" sz="1400" b="1" u="none" strike="noStrike" dirty="0"/>
                        <a:t>DIRECTOR VICE-PRESIDENTE</a:t>
                      </a:r>
                      <a:endParaRPr lang="es-SV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SV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OSCAR  SAMOUR  SANTILLANA</a:t>
                      </a:r>
                      <a:endParaRPr lang="es-SV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SV" sz="1400" b="1" u="none" strike="noStrike" dirty="0" smtClean="0"/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SV" sz="1400" b="1" u="none" strike="noStrike" dirty="0" smtClean="0"/>
                        <a:t>DIRECTOR SECRETARIO</a:t>
                      </a:r>
                      <a:endParaRPr lang="es-SV" sz="1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131840" y="285728"/>
            <a:ext cx="6012160" cy="1631104"/>
          </a:xfrm>
        </p:spPr>
        <p:txBody>
          <a:bodyPr>
            <a:normAutofit fontScale="90000"/>
          </a:bodyPr>
          <a:lstStyle/>
          <a:p>
            <a:pPr algn="ctr"/>
            <a:r>
              <a:rPr lang="es-SV" sz="3200" dirty="0" smtClean="0">
                <a:solidFill>
                  <a:schemeClr val="tx1">
                    <a:lumMod val="95000"/>
                  </a:schemeClr>
                </a:solidFill>
                <a:latin typeface="Cooper Black" pitchFamily="18" charset="0"/>
              </a:rPr>
              <a:t>MIEMBROS DE LA ALTA GERENCIA DE QUÁLITAS COMPAÑÍA DE SEGUROS, S.A.</a:t>
            </a:r>
            <a:endParaRPr lang="es-SV" sz="3200" dirty="0">
              <a:solidFill>
                <a:schemeClr val="tx1">
                  <a:lumMod val="95000"/>
                </a:schemeClr>
              </a:solidFill>
              <a:latin typeface="Cooper Black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761" y="548680"/>
            <a:ext cx="147195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755576" y="2708920"/>
          <a:ext cx="7992888" cy="3312370"/>
        </p:xfrm>
        <a:graphic>
          <a:graphicData uri="http://schemas.openxmlformats.org/drawingml/2006/table">
            <a:tbl>
              <a:tblPr/>
              <a:tblGrid>
                <a:gridCol w="3668124"/>
                <a:gridCol w="4324764"/>
              </a:tblGrid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ooper Black"/>
                        </a:rPr>
                        <a:t>NOMBRES 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ooper Black"/>
                        </a:rPr>
                        <a:t>CARGO 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ROSA MARIA MORALES ROJAS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GERENTE GENERAL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MARIO CESAR SALZAR  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GERENTE ADMINISTRATIVO 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RODOLFO EDGARDO PLATERO AREVALO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GERENTE COMERCIAL 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KAREN LISSETH ZELAYA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COORDINADORA DE EMISIÓN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JOSÉ NELSON GONZÁLEZ BARRERA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COORDINADOR DE SISTEMAS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REYNA  DE MAZARIEGO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REPRESENTANTE DE OFICINA SANTA ANA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JAIRO JOSE BONILLA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REPRESENTANTE DE OFICINA SAN MIGUEL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JOSÉ WILLIAM PEREIRA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REPRESENTANTE ODQ SAN FRANCISCO GOTERA</a:t>
                      </a:r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Cooper Black"/>
                        </a:rPr>
                        <a:t> </a:t>
                      </a:r>
                      <a:endParaRPr lang="es-MX" sz="1400" b="0" i="0" u="none" strike="noStrike">
                        <a:solidFill>
                          <a:schemeClr val="tx1"/>
                        </a:solidFill>
                        <a:latin typeface="Book Antiqua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23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>
                          <a:solidFill>
                            <a:schemeClr val="tx1"/>
                          </a:solidFill>
                          <a:latin typeface="Book Antiqua"/>
                        </a:rPr>
                        <a:t>EDGARDO ANTONIO ABREGO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latin typeface="Book Antiqua"/>
                        </a:rPr>
                        <a:t>REPRESENTANTE DE OFICINA SOYAPANGO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Personalizado 5">
      <a:dk1>
        <a:sysClr val="windowText" lastClr="000000"/>
      </a:dk1>
      <a:lt1>
        <a:sysClr val="window" lastClr="FFFFFF"/>
      </a:lt1>
      <a:dk2>
        <a:srgbClr val="90C6F6"/>
      </a:dk2>
      <a:lt2>
        <a:srgbClr val="9BCBF7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117</TotalTime>
  <Words>120</Words>
  <Application>Microsoft Office PowerPoint</Application>
  <PresentationFormat>Presentación en pantalla (4:3)</PresentationFormat>
  <Paragraphs>41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Vértice</vt:lpstr>
      <vt:lpstr>MIEMBROS DE LA JUNTA DIRECTIVA   quálitas compañía de seguros, s.a.</vt:lpstr>
      <vt:lpstr>MIEMBROS DE LA ALTA GERENCIA DE QUÁLITAS COMPAÑÍA DE SEGUROS, S.A.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JUNTA DIRECTIVA</dc:title>
  <dc:creator>elsalvador17</dc:creator>
  <cp:lastModifiedBy>Mario Cesar Salazar</cp:lastModifiedBy>
  <cp:revision>22</cp:revision>
  <dcterms:created xsi:type="dcterms:W3CDTF">2013-03-26T23:49:02Z</dcterms:created>
  <dcterms:modified xsi:type="dcterms:W3CDTF">2016-06-23T22:10:27Z</dcterms:modified>
</cp:coreProperties>
</file>